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BD401C-06BF-4B90-B5D5-7AB02346BDC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83BD988-8FBC-4F6F-A5D5-E1CB2C456CD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Welcome Back!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8382000" cy="3886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Let’s get to know each other!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idea of a mingle structure is that, based on what category best fits your personality, you’re able to divide up and share some fun facts about yourself with different people.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Let’s give it a try!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Divide into the music genre you dig most: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Hardcore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Hip-hop/pop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Country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Rap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Classic Rock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Question: If talent wasn’t an issue, what band would you join, either present or past</a:t>
            </a:r>
            <a:r>
              <a:rPr lang="en-US" dirty="0" smtClean="0">
                <a:solidFill>
                  <a:schemeClr val="bg1"/>
                </a:solidFill>
              </a:rPr>
              <a:t>? Why?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Y6MAOJPD\Prevent-Termite-Damag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04800"/>
            <a:ext cx="2185147" cy="1981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1905000"/>
          </a:xfrm>
        </p:spPr>
        <p:txBody>
          <a:bodyPr>
            <a:normAutofit fontScale="90000"/>
          </a:bodyPr>
          <a:lstStyle/>
          <a:p>
            <a:r>
              <a:rPr lang="en-US" sz="3300" dirty="0" smtClean="0">
                <a:solidFill>
                  <a:schemeClr val="bg1"/>
                </a:solidFill>
              </a:rPr>
              <a:t>Did you know?</a:t>
            </a:r>
            <a:br>
              <a:rPr lang="en-US" sz="3300" dirty="0" smtClean="0">
                <a:solidFill>
                  <a:schemeClr val="bg1"/>
                </a:solidFill>
              </a:rPr>
            </a:br>
            <a:r>
              <a:rPr lang="en-US" sz="3300" dirty="0" smtClean="0">
                <a:solidFill>
                  <a:schemeClr val="bg1"/>
                </a:solidFill>
              </a:rPr>
              <a:t>Termites eat through wood 2 times faster when listening to rock music.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28600"/>
            <a:ext cx="6248400" cy="28194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Did you know?</a:t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The average talker sprays about 300 microscopic saliva droplets per minute, about 2.5 droplets per word.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458200" cy="4114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Divide into the bodily function that disgusts you the most: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Spit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Fart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Burp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Sweat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Question:  What is your </a:t>
            </a:r>
            <a:r>
              <a:rPr lang="en-US" dirty="0" smtClean="0">
                <a:solidFill>
                  <a:schemeClr val="bg1"/>
                </a:solidFill>
              </a:rPr>
              <a:t>favorite thing to do?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user\AppData\Local\Microsoft\Windows\Temporary Internet Files\Content.IE5\QRRWZQST\spit take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04800"/>
            <a:ext cx="2514600" cy="1943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2014410"/>
          </a:xfrm>
        </p:spPr>
        <p:txBody>
          <a:bodyPr>
            <a:normAutofit fontScale="90000"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Did you know?</a:t>
            </a:r>
            <a:r>
              <a:rPr lang="en-US" sz="3000" dirty="0">
                <a:solidFill>
                  <a:schemeClr val="bg1"/>
                </a:solidFill>
              </a:rPr>
              <a:t/>
            </a:r>
            <a:br>
              <a:rPr lang="en-US" sz="3000" dirty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You</a:t>
            </a:r>
            <a:r>
              <a:rPr lang="en-US" sz="3000" dirty="0">
                <a:solidFill>
                  <a:schemeClr val="bg1"/>
                </a:solidFill>
              </a:rPr>
              <a:t> </a:t>
            </a:r>
            <a:r>
              <a:rPr lang="en-US" sz="3000" dirty="0" smtClean="0">
                <a:solidFill>
                  <a:schemeClr val="bg1"/>
                </a:solidFill>
              </a:rPr>
              <a:t>are more likely to die in a vending machine accident then being struck by lightning.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114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Divide into the group that best describes your preference in soft drinks: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Coke/Pepsi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Mountain Dew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Dr. Pepper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Gatorade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Water </a:t>
            </a:r>
          </a:p>
          <a:p>
            <a:pPr marL="13716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Question: What is your biggest fear?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penny.studt.USD.001\AppData\Local\Microsoft\Windows\Temporary Internet Files\Content.IE5\XQ27T3Q8\200px-Tampa_Bay_Lightning_Logo_2011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133600" cy="198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5943600" cy="24384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Did you know?</a:t>
            </a:r>
            <a:r>
              <a:rPr lang="en-US" sz="3000" dirty="0" smtClean="0">
                <a:solidFill>
                  <a:schemeClr val="bg1"/>
                </a:solidFill>
              </a:rPr>
              <a:t/>
            </a:r>
            <a:br>
              <a:rPr lang="en-US" sz="3000" dirty="0" smtClean="0">
                <a:solidFill>
                  <a:schemeClr val="bg1"/>
                </a:solidFill>
              </a:rPr>
            </a:br>
            <a:r>
              <a:rPr lang="en-US" sz="3000" dirty="0" smtClean="0">
                <a:solidFill>
                  <a:schemeClr val="bg1"/>
                </a:solidFill>
              </a:rPr>
              <a:t>90% of pork chops and ground beef contain fecal matter.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0"/>
            <a:ext cx="9144000" cy="434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Divide into your favorite food category: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Pizza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Mexican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Fast Food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Momma’s </a:t>
            </a:r>
            <a:r>
              <a:rPr lang="en-US" sz="2400" dirty="0" err="1" smtClean="0">
                <a:solidFill>
                  <a:schemeClr val="bg1"/>
                </a:solidFill>
              </a:rPr>
              <a:t>Fixin’s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Chinese</a:t>
            </a:r>
          </a:p>
          <a:p>
            <a:pPr marL="137160" indent="0">
              <a:buNone/>
            </a:pPr>
            <a:endParaRPr lang="en-US" sz="2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Question: If you had a WARNING label, what would it be?</a:t>
            </a:r>
          </a:p>
        </p:txBody>
      </p:sp>
      <p:pic>
        <p:nvPicPr>
          <p:cNvPr id="4098" name="Picture 2" descr="C:\Users\user\AppData\Local\Microsoft\Windows\Temporary Internet Files\Content.IE5\X5XAXCL1\farm-animal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"/>
            <a:ext cx="233362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91200" cy="18589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Did you know?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  <a:effectLst/>
              </a:rPr>
              <a:t>A cockroach can live several weeks with its head cut off - it dies from starvation!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23359"/>
          </a:xfrm>
        </p:spPr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r>
              <a:rPr lang="en-US" dirty="0">
                <a:solidFill>
                  <a:schemeClr val="bg1"/>
                </a:solidFill>
              </a:rPr>
              <a:t>Divide into the group that identifies your preferred super power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marL="13716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Invisibility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Flight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Super Strength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X-ray Vision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Mind Reading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Question:  </a:t>
            </a:r>
            <a:r>
              <a:rPr lang="en-US" dirty="0" smtClean="0">
                <a:solidFill>
                  <a:schemeClr val="bg1"/>
                </a:solidFill>
              </a:rPr>
              <a:t>Who is one influential person you’d like to meet and what do you want to learn from him or her?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2420937" cy="181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Did </a:t>
            </a:r>
            <a:r>
              <a:rPr lang="en-US" sz="2400" dirty="0">
                <a:solidFill>
                  <a:schemeClr val="bg1"/>
                </a:solidFill>
              </a:rPr>
              <a:t>you know?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74% of people read in the bathroom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47% talk on the phone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11% eat in there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40% flush restroom toilets with their </a:t>
            </a:r>
            <a:r>
              <a:rPr lang="en-US" sz="2400" dirty="0" smtClean="0">
                <a:solidFill>
                  <a:schemeClr val="bg1"/>
                </a:solidFill>
              </a:rPr>
              <a:t/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feet </a:t>
            </a:r>
            <a:r>
              <a:rPr lang="en-US" sz="2400" dirty="0">
                <a:solidFill>
                  <a:schemeClr val="bg1"/>
                </a:solidFill>
              </a:rPr>
              <a:t>instead of their hands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51% crumple toilet paper; 49% fold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18516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Divide into the group that best describes your bathroom habits</a:t>
            </a:r>
            <a:r>
              <a:rPr lang="en-US" dirty="0" smtClean="0"/>
              <a:t>: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Groom (brush hair, clip nails, etc.)</a:t>
            </a:r>
          </a:p>
          <a:p>
            <a:r>
              <a:rPr lang="en-US" dirty="0" smtClean="0"/>
              <a:t>Meditate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Question: </a:t>
            </a:r>
            <a:r>
              <a:rPr lang="en-US" dirty="0" smtClean="0"/>
              <a:t>Biggest achievement and/or accomplishment?</a:t>
            </a:r>
            <a:endParaRPr lang="en-US" dirty="0" smtClean="0"/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098" name="Picture 2" descr="C:\Users\penny.studt.USD.001\AppData\Local\Microsoft\Windows\Temporary Internet Files\Content.IE5\VRZW341O\Men-bathroom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097" y="188403"/>
            <a:ext cx="2267903" cy="293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199</TotalTime>
  <Words>265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Book Antiqua</vt:lpstr>
      <vt:lpstr>Lucida Sans</vt:lpstr>
      <vt:lpstr>Wingdings</vt:lpstr>
      <vt:lpstr>Wingdings 2</vt:lpstr>
      <vt:lpstr>Wingdings 3</vt:lpstr>
      <vt:lpstr>Apex</vt:lpstr>
      <vt:lpstr>Welcome Back!</vt:lpstr>
      <vt:lpstr>Did you know? Termites eat through wood 2 times faster when listening to rock music. </vt:lpstr>
      <vt:lpstr>Did you know? The average talker sprays about 300 microscopic saliva droplets per minute, about 2.5 droplets per word.</vt:lpstr>
      <vt:lpstr>Did you know? You are more likely to die in a vending machine accident then being struck by lightning.</vt:lpstr>
      <vt:lpstr>Did you know? 90% of pork chops and ground beef contain fecal matter.</vt:lpstr>
      <vt:lpstr>Did you know?  A cockroach can live several weeks with its head cut off - it dies from starvation!</vt:lpstr>
      <vt:lpstr>Did you know? 74% of people read in the bathroom 47% talk on the phone 11% eat in there 40% flush restroom toilets with their  feet instead of their hands 51% crumple toilet paper; 49% fold 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Back!</dc:title>
  <dc:creator>user</dc:creator>
  <cp:lastModifiedBy>Penny Studt</cp:lastModifiedBy>
  <cp:revision>14</cp:revision>
  <dcterms:created xsi:type="dcterms:W3CDTF">2015-08-19T00:32:18Z</dcterms:created>
  <dcterms:modified xsi:type="dcterms:W3CDTF">2016-08-15T20:18:11Z</dcterms:modified>
</cp:coreProperties>
</file>